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6889" autoAdjust="0"/>
  </p:normalViewPr>
  <p:slideViewPr>
    <p:cSldViewPr snapToGrid="0">
      <p:cViewPr varScale="1">
        <p:scale>
          <a:sx n="57" d="100"/>
          <a:sy n="57" d="100"/>
        </p:scale>
        <p:origin x="121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614AE-F6F8-4DEC-9A0A-8675C039C020}" type="datetimeFigureOut">
              <a:rPr lang="en-US" smtClean="0"/>
              <a:t>8/12/2020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F5897-DC39-4DD8-AD78-F5131B67AC5D}" type="slidenum">
              <a:rPr lang="en-US" smtClean="0"/>
              <a:t>‹#›</a:t>
            </a:fld>
            <a:endParaRPr lang="en-US" dirty="0"/>
          </a:p>
        </p:txBody>
      </p:sp>
    </p:spTree>
    <p:extLst>
      <p:ext uri="{BB962C8B-B14F-4D97-AF65-F5344CB8AC3E}">
        <p14:creationId xmlns:p14="http://schemas.microsoft.com/office/powerpoint/2010/main" val="4253659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presentation</a:t>
            </a:r>
            <a:r>
              <a:rPr lang="en-US" baseline="0" dirty="0">
                <a:latin typeface="Times New Roman" panose="02020603050405020304" pitchFamily="18" charset="0"/>
                <a:cs typeface="Times New Roman" panose="02020603050405020304" pitchFamily="18" charset="0"/>
              </a:rPr>
              <a:t> will discuss how child abuse has been presented 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Girl Next Door” film</a:t>
            </a:r>
            <a:br>
              <a:rPr lang="en-US" sz="12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B6F5897-DC39-4DD8-AD78-F5131B67AC5D}" type="slidenum">
              <a:rPr lang="en-US" smtClean="0"/>
              <a:t>1</a:t>
            </a:fld>
            <a:endParaRPr lang="en-US" dirty="0"/>
          </a:p>
        </p:txBody>
      </p:sp>
    </p:spTree>
    <p:extLst>
      <p:ext uri="{BB962C8B-B14F-4D97-AF65-F5344CB8AC3E}">
        <p14:creationId xmlns:p14="http://schemas.microsoft.com/office/powerpoint/2010/main" val="185335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rate at which child abuse happens in the United States is very high and it continues to increase significantly. However, many people do not realize the harm that children undergo through. Child abuse is a mistreatment of any form that can lead to threatening or even violence to a child. Therefore, it is not physical violence alone because domestic violence can also lead to child abuse especially when the parents are the main people involved in abusing their children. While many cases of abuse occur at home, it can also happen in other areas by people that children trust a lot such as teachers. Consequently, it can be done intentionally.</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2</a:t>
            </a:fld>
            <a:endParaRPr lang="en-US" dirty="0"/>
          </a:p>
        </p:txBody>
      </p:sp>
    </p:spTree>
    <p:extLst>
      <p:ext uri="{BB962C8B-B14F-4D97-AF65-F5344CB8AC3E}">
        <p14:creationId xmlns:p14="http://schemas.microsoft.com/office/powerpoint/2010/main" val="3588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children become abused in different ways the most common one that will haunt them a lot is emotionally because it will make them continue feeling unsafe. Many children are abused sexually in different forms such as exposing them to sexual conditions, therefore, it does not necessarily mean body contact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another way is physically especially using excessive force in punishment hence hurting and causing harm to a child. Emotional abuse is another way and it involves using hurting words and humiliating and threatening them. This is among the worst because it can cause emotional torture and mental health disorders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Finally, child neglect is very critical and most of the time is unrealized since it comprises of not providing basic needs to a child. Most parents are unable because of the situations they are in such as untreated anxiety and drug abuse.</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3</a:t>
            </a:fld>
            <a:endParaRPr lang="en-US" dirty="0"/>
          </a:p>
        </p:txBody>
      </p:sp>
    </p:spTree>
    <p:extLst>
      <p:ext uri="{BB962C8B-B14F-4D97-AF65-F5344CB8AC3E}">
        <p14:creationId xmlns:p14="http://schemas.microsoft.com/office/powerpoint/2010/main" val="20425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many children are undergoing child abuse but they do not say for fear of not being believed or shame. Therefore, he contended identifying the signs from the child will help in saving them from abuse. Such signs include having recurrent injuries and inexplicable bruises which will indicate a sign of being mistreated physically. Also, sexual harassment on a child can be realized when the child does not want to be involved with a certain person through avoiding them. Furthermore, when they lack basic needs they will always be missing and going to school late as well as have poor hygiene. Similarly, emotional exploitation leads to children becoming more fearful and uneasy when doing somethings as well as not interacting with their peers.</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4</a:t>
            </a:fld>
            <a:endParaRPr lang="en-US" dirty="0"/>
          </a:p>
        </p:txBody>
      </p:sp>
    </p:spTree>
    <p:extLst>
      <p:ext uri="{BB962C8B-B14F-4D97-AF65-F5344CB8AC3E}">
        <p14:creationId xmlns:p14="http://schemas.microsoft.com/office/powerpoint/2010/main" val="4010185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film “The girl next door” which is developed from Jack Ketchum’s novel is based on a true story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With families passing through a lot when their parents are dead, children left behind and suffer a lot before accepting the situation they are in. However, most of them are taken to live with their relatives in the case of Meg and Susan who are left to stay with their aunt Ruth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Ruth is a single mother with three children Donny, Willie and Woofer, she was is involved in drug abuse such as taking excess alcohol and smoking which ends up providing to their children and their friends.</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5</a:t>
            </a:fld>
            <a:endParaRPr lang="en-US" dirty="0"/>
          </a:p>
        </p:txBody>
      </p:sp>
    </p:spTree>
    <p:extLst>
      <p:ext uri="{BB962C8B-B14F-4D97-AF65-F5344CB8AC3E}">
        <p14:creationId xmlns:p14="http://schemas.microsoft.com/office/powerpoint/2010/main" val="197800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Ruth works hard to provide for her children, she is suffering from depression due to her husband living her alone to take care of the children. Thus, she releases the anger to Meg and Susan by behaving cruelly and coldly. For instance, Ruth abuses Meg by berating her in front of their sons as well as other children in the neighborhood.  Also, Meg is told that she is too fat and should eat less food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Ruth abuses Meg also when talking jokingly about the death of Meg and Susan’s parents' death. In the end, Meg is tied up to the ceiling and blindfolded and through Ruth encouragement other neighboring children together with her son's teases Meg and ask the dirty questions that taunts her.</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6</a:t>
            </a:fld>
            <a:endParaRPr lang="en-US" dirty="0"/>
          </a:p>
        </p:txBody>
      </p:sp>
    </p:spTree>
    <p:extLst>
      <p:ext uri="{BB962C8B-B14F-4D97-AF65-F5344CB8AC3E}">
        <p14:creationId xmlns:p14="http://schemas.microsoft.com/office/powerpoint/2010/main" val="206056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the inspirations Ruth provides to the neighboring kids as well as her sons, Meg was abused by being subjected to agony, mortification and even rape. However, the suffering the child passed through is harsh and was against human rights. Furthermore, the unspeakable anguish Meg passed through resulted in death and Susan living with grief and stress since she has no one left in her family. Although David was not happy about what was going on with Meg, he did nothing to help because of fear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Previously, when Meg asked for help from the authority such as policemen, she was beaten, pinched, burned and called dirty slut.</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7</a:t>
            </a:fld>
            <a:endParaRPr lang="en-US" dirty="0"/>
          </a:p>
        </p:txBody>
      </p:sp>
    </p:spTree>
    <p:extLst>
      <p:ext uri="{BB962C8B-B14F-4D97-AF65-F5344CB8AC3E}">
        <p14:creationId xmlns:p14="http://schemas.microsoft.com/office/powerpoint/2010/main" val="3926224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cases reported of child mistreatment are brought about by drug abuse because when parents use drugs such as alcohol excessively, they will not be able to make appropriate decisions for their children. Furthermore, when depression and anxiety become severe and untreated may lead to caregivers not able to take care of children as well as being quick to anger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many parents are working hard towards giving their children a better life, domestic violence can become challenging and thus exposing a child to things that will affect their mental health. Parenting is not an easy job especially if someone is alone because they will have to handle job-related matters as well as caring for children and also other caregivers do not have parenting skills especially if they were raised in an abusive life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&amp; Humphreys,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8</a:t>
            </a:fld>
            <a:endParaRPr lang="en-US" dirty="0"/>
          </a:p>
        </p:txBody>
      </p:sp>
    </p:spTree>
    <p:extLst>
      <p:ext uri="{BB962C8B-B14F-4D97-AF65-F5344CB8AC3E}">
        <p14:creationId xmlns:p14="http://schemas.microsoft.com/office/powerpoint/2010/main" val="40279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families are suffering through their children being subjected to sexual abuse with either adults or their peers. Although many peers do not easily involve themselves in a sexual act without influence, many adults are involved in encouraging other children to perform sexual activities to other children. For instance, Ruth influenced her sons and their friends to abuse Meg sexually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Drug abuse is also presented in the film when Ruth uses alcohol and smokes in front of her children, she also gives her children and their friends' beer to take whereas they have not reached the age limit to use alcohol. Moreover, murder is also a critical topic presented where Meg is tortured and abused until death. </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9</a:t>
            </a:fld>
            <a:endParaRPr lang="en-US" dirty="0"/>
          </a:p>
        </p:txBody>
      </p:sp>
    </p:spTree>
    <p:extLst>
      <p:ext uri="{BB962C8B-B14F-4D97-AF65-F5344CB8AC3E}">
        <p14:creationId xmlns:p14="http://schemas.microsoft.com/office/powerpoint/2010/main" val="1227835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the film and articles have expressed a lot of information concerning the issue of child abuse, the message passed is that child abuse causes increased suffering to children through either physical and emotional and also death. Meg died due to being abused. Furthermore, many families are subjected to pain and suffering especially when their child is abused, everyone always needs their child to be raised in a good environment. Another message passed is the age at which children should be exposed to drugs such as alcohol and smoking because Ruth does all that information about children and also provides them with it. Moreover, people should avoid denial by speaking up, David could speak up but did not hence live in denial.</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10</a:t>
            </a:fld>
            <a:endParaRPr lang="en-US" dirty="0"/>
          </a:p>
        </p:txBody>
      </p:sp>
    </p:spTree>
    <p:extLst>
      <p:ext uri="{BB962C8B-B14F-4D97-AF65-F5344CB8AC3E}">
        <p14:creationId xmlns:p14="http://schemas.microsoft.com/office/powerpoint/2010/main" val="228065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Child abuse is a very critical issue that affects both children and families significantly. Although the government is working towards reducing the rate, many children are abused physically, sexually, emotionally and neglected. However, pain, suffering, stress and depression are the results of child abuse. Meg and Sarah are an example of a family that has passed through child abuse, although Meg died due to humiliation, rape and torture subjected to by her aunt Ruth, Sarah survived but was left passing through a lot of suffering for not having anybody of their family by her side. Ruth was involved in drug abuse such as smoking and alcohol taking as well as left to care for her sons which are some of the reasons that led to abusing Meg.</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11</a:t>
            </a:fld>
            <a:endParaRPr lang="en-US" dirty="0"/>
          </a:p>
        </p:txBody>
      </p:sp>
    </p:spTree>
    <p:extLst>
      <p:ext uri="{BB962C8B-B14F-4D97-AF65-F5344CB8AC3E}">
        <p14:creationId xmlns:p14="http://schemas.microsoft.com/office/powerpoint/2010/main" val="21159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00317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099214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2144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1742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5999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58059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375580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26492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10450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983394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974733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37061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790768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11515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927566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636598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55148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41CBDD-BD25-46D3-A089-8CDBC2515BFC}" type="datetimeFigureOut">
              <a:rPr lang="en-US" smtClean="0"/>
              <a:t>8/12/2020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398A7A-597C-45A3-90C2-585F5D0E3639}" type="slidenum">
              <a:rPr lang="en-US" smtClean="0"/>
              <a:t>‹#›</a:t>
            </a:fld>
            <a:endParaRPr lang="en-US" dirty="0"/>
          </a:p>
        </p:txBody>
      </p:sp>
    </p:spTree>
    <p:extLst>
      <p:ext uri="{BB962C8B-B14F-4D97-AF65-F5344CB8AC3E}">
        <p14:creationId xmlns:p14="http://schemas.microsoft.com/office/powerpoint/2010/main" val="157263141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KVTC9MASjqk&amp;has_verified=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95DA8-F197-4AF4-991D-BEF021E9C056}"/>
              </a:ext>
            </a:extLst>
          </p:cNvPr>
          <p:cNvSpPr>
            <a:spLocks noGrp="1"/>
          </p:cNvSpPr>
          <p:nvPr>
            <p:ph type="ctrTitle"/>
          </p:nvPr>
        </p:nvSpPr>
        <p:spPr/>
        <p:txBody>
          <a:bodyPr>
            <a:normAutofit/>
          </a:bodyPr>
          <a:lstStyle/>
          <a:p>
            <a:r>
              <a:rPr lang="en-US" sz="4400" dirty="0">
                <a:solidFill>
                  <a:srgbClr val="FFFF00"/>
                </a:solidFill>
                <a:latin typeface="Times New Roman" panose="02020603050405020304" pitchFamily="18" charset="0"/>
                <a:cs typeface="Times New Roman" panose="02020603050405020304" pitchFamily="18" charset="0"/>
              </a:rPr>
              <a:t>Child Abuse</a:t>
            </a:r>
          </a:p>
        </p:txBody>
      </p:sp>
      <p:sp>
        <p:nvSpPr>
          <p:cNvPr id="3" name="Subtitle 2">
            <a:extLst>
              <a:ext uri="{FF2B5EF4-FFF2-40B4-BE49-F238E27FC236}">
                <a16:creationId xmlns:a16="http://schemas.microsoft.com/office/drawing/2014/main" xmlns="" id="{61E55298-ED09-42FD-9B52-386427FCDFD2}"/>
              </a:ext>
            </a:extLst>
          </p:cNvPr>
          <p:cNvSpPr>
            <a:spLocks noGrp="1"/>
          </p:cNvSpPr>
          <p:nvPr>
            <p:ph type="subTitle" idx="1"/>
          </p:nvPr>
        </p:nvSpPr>
        <p:spPr/>
        <p:txBody>
          <a:bodyPr>
            <a:normAutofit/>
          </a:bodyPr>
          <a:lstStyle/>
          <a:p>
            <a:r>
              <a:rPr lang="en-US" sz="2800" dirty="0">
                <a:solidFill>
                  <a:srgbClr val="FFFF00"/>
                </a:solidFill>
                <a:latin typeface="Times New Roman" panose="02020603050405020304" pitchFamily="18" charset="0"/>
                <a:cs typeface="Times New Roman" panose="02020603050405020304" pitchFamily="18" charset="0"/>
              </a:rPr>
              <a:t>Student’s Name</a:t>
            </a:r>
          </a:p>
          <a:p>
            <a:r>
              <a:rPr lang="en-US" sz="2800" dirty="0">
                <a:solidFill>
                  <a:srgbClr val="FFFF00"/>
                </a:solidFill>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3685638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270B39-A9C7-42E4-995E-9A4EFD9ECB33}"/>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32E9C91-1FAE-47CD-8376-732FAF793DC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T</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he rate of child abuse has increased significantly in the United States over the years</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hild abuse is the mistreatment of any method to a child that leads to violence or bullying</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D</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omestic violence can also be related to child abuse when it happens at home and with the parents </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hildren can also be abused by adults such as teachers and other employees they relate with</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C</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hild abuse can also be done intentionally</a:t>
            </a:r>
          </a:p>
          <a:p>
            <a:endParaRPr lang="en-US" sz="1600" dirty="0"/>
          </a:p>
        </p:txBody>
      </p:sp>
    </p:spTree>
    <p:extLst>
      <p:ext uri="{BB962C8B-B14F-4D97-AF65-F5344CB8AC3E}">
        <p14:creationId xmlns:p14="http://schemas.microsoft.com/office/powerpoint/2010/main" val="154743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52D3E-DB97-4392-B8D3-39C96A91488C}"/>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How Children are Abused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516234F-DEDE-4DE3-9F0D-A5428BE7DE4A}"/>
              </a:ext>
            </a:extLst>
          </p:cNvPr>
          <p:cNvSpPr>
            <a:spLocks noGrp="1"/>
          </p:cNvSpPr>
          <p:nvPr>
            <p:ph idx="1"/>
          </p:nvPr>
        </p:nvSpPr>
        <p:spPr>
          <a:xfrm>
            <a:off x="1484310" y="2299855"/>
            <a:ext cx="10018713" cy="3491345"/>
          </a:xfrm>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Physical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Emotional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neglect</a:t>
            </a:r>
            <a:endParaRPr lang="en-US" sz="1600" dirty="0"/>
          </a:p>
        </p:txBody>
      </p:sp>
      <p:pic>
        <p:nvPicPr>
          <p:cNvPr id="5" name="Picture 4">
            <a:extLst>
              <a:ext uri="{FF2B5EF4-FFF2-40B4-BE49-F238E27FC236}">
                <a16:creationId xmlns:a16="http://schemas.microsoft.com/office/drawing/2014/main" xmlns="" id="{76914E81-EF83-4370-A638-C091413F8205}"/>
              </a:ext>
            </a:extLst>
          </p:cNvPr>
          <p:cNvPicPr>
            <a:picLocks noChangeAspect="1"/>
          </p:cNvPicPr>
          <p:nvPr/>
        </p:nvPicPr>
        <p:blipFill rotWithShape="1">
          <a:blip r:embed="rId3">
            <a:extLst>
              <a:ext uri="{28A0092B-C50C-407E-A947-70E740481C1C}">
                <a14:useLocalDpi xmlns:a14="http://schemas.microsoft.com/office/drawing/2010/main" val="0"/>
              </a:ext>
            </a:extLst>
          </a:blip>
          <a:srcRect b="6430"/>
          <a:stretch/>
        </p:blipFill>
        <p:spPr>
          <a:xfrm>
            <a:off x="5514110" y="2299855"/>
            <a:ext cx="6677890" cy="4558145"/>
          </a:xfrm>
          <a:prstGeom prst="rect">
            <a:avLst/>
          </a:prstGeom>
        </p:spPr>
      </p:pic>
    </p:spTree>
    <p:extLst>
      <p:ext uri="{BB962C8B-B14F-4D97-AF65-F5344CB8AC3E}">
        <p14:creationId xmlns:p14="http://schemas.microsoft.com/office/powerpoint/2010/main" val="294809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9C1004-6B67-4459-A848-C9AACEE0857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Realizing the Signs of Abuse in A Child </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2FD018B-6EB3-4174-A2B1-A2AB26F3CFB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Recurrent injuries and inexplicable bruises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Tries as much as possible to avoid certain individual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Have poor hygiene and does not want to change clothes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Always late and sometimes misses school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More fearful and does not interact with others</a:t>
            </a:r>
          </a:p>
          <a:p>
            <a:endParaRPr lang="en-US" sz="1600" dirty="0"/>
          </a:p>
        </p:txBody>
      </p:sp>
      <p:pic>
        <p:nvPicPr>
          <p:cNvPr id="4" name="Picture 3"/>
          <p:cNvPicPr>
            <a:picLocks noChangeAspect="1"/>
          </p:cNvPicPr>
          <p:nvPr/>
        </p:nvPicPr>
        <p:blipFill>
          <a:blip r:embed="rId3"/>
          <a:stretch>
            <a:fillRect/>
          </a:stretch>
        </p:blipFill>
        <p:spPr>
          <a:xfrm>
            <a:off x="6450676" y="3042457"/>
            <a:ext cx="5741324" cy="3815543"/>
          </a:xfrm>
          <a:prstGeom prst="rect">
            <a:avLst/>
          </a:prstGeom>
        </p:spPr>
      </p:pic>
    </p:spTree>
    <p:extLst>
      <p:ext uri="{BB962C8B-B14F-4D97-AF65-F5344CB8AC3E}">
        <p14:creationId xmlns:p14="http://schemas.microsoft.com/office/powerpoint/2010/main" val="912779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B77D9-3E63-4066-8B03-866E5B79F13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Description of “The Girl Next Door” Film</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968A7A-A2F6-4193-8B57-7921F08DD5B6}"/>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film was written based on Jack Ketchum’s novel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Two girls moved to stay with their Aunt after their parents died in a car accident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the aunt is a single mum with three children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With Ruth being involved in drug abuse, she gives beer to her underage children and friends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was left by the husband to take care of her children </a:t>
            </a:r>
          </a:p>
          <a:p>
            <a:endParaRPr lang="en-US" sz="1600" dirty="0"/>
          </a:p>
        </p:txBody>
      </p:sp>
    </p:spTree>
    <p:extLst>
      <p:ext uri="{BB962C8B-B14F-4D97-AF65-F5344CB8AC3E}">
        <p14:creationId xmlns:p14="http://schemas.microsoft.com/office/powerpoint/2010/main" val="2211650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0836-BF6E-4CEB-A9B7-26959D17EE9A}"/>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Description of Child Abuse in </a:t>
            </a:r>
            <a:r>
              <a:rPr lang="en-US" sz="2800" dirty="0">
                <a:latin typeface="Times New Roman" panose="02020603050405020304" pitchFamily="18" charset="0"/>
                <a:ea typeface="Calibri" panose="020F0502020204030204" pitchFamily="34" charset="0"/>
                <a:cs typeface="Times New Roman" panose="02020603050405020304" pitchFamily="18" charset="0"/>
              </a:rPr>
              <a:t>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he Film</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5CE75A9-507D-4DDD-B4E0-85C77DEB0504}"/>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Releases her anger to Meg and Susan by behaving cruelly and coldly on them</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berates Meg and Susan in front of their agemates </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Joking about the children’s’ parents’ death and telling Meg she is fat and needs to eat less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Meg is tied to the ceiling while blindfolded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Eventually, Meg is teased and asked dirty queries which taunts her</a:t>
            </a:r>
          </a:p>
          <a:p>
            <a:endParaRPr lang="en-US" sz="1600" dirty="0"/>
          </a:p>
        </p:txBody>
      </p:sp>
    </p:spTree>
    <p:extLst>
      <p:ext uri="{BB962C8B-B14F-4D97-AF65-F5344CB8AC3E}">
        <p14:creationId xmlns:p14="http://schemas.microsoft.com/office/powerpoint/2010/main" val="339894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F457D-443B-4077-AB1C-A6A22B452D80}"/>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rPr>
              <a:t>Description of Child Abuse in </a:t>
            </a:r>
            <a:r>
              <a:rPr lang="en-US" sz="2800" dirty="0">
                <a:latin typeface="Times New Roman" panose="02020603050405020304" pitchFamily="18" charset="0"/>
                <a:ea typeface="Calibri" panose="020F0502020204030204" pitchFamily="34" charset="0"/>
              </a:rPr>
              <a:t>t</a:t>
            </a:r>
            <a:r>
              <a:rPr lang="en-US" sz="2800" dirty="0">
                <a:effectLst/>
                <a:latin typeface="Times New Roman" panose="02020603050405020304" pitchFamily="18" charset="0"/>
                <a:ea typeface="Calibri" panose="020F0502020204030204" pitchFamily="34" charset="0"/>
              </a:rPr>
              <a:t>he Film (Continuation)</a:t>
            </a:r>
            <a:endParaRPr lang="en-US" sz="2800" dirty="0"/>
          </a:p>
        </p:txBody>
      </p:sp>
      <p:sp>
        <p:nvSpPr>
          <p:cNvPr id="3" name="Content Placeholder 2">
            <a:extLst>
              <a:ext uri="{FF2B5EF4-FFF2-40B4-BE49-F238E27FC236}">
                <a16:creationId xmlns:a16="http://schemas.microsoft.com/office/drawing/2014/main" xmlns="" id="{B633AD94-1549-49AD-8B42-72DDC7738FFD}"/>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 the end, it results in torture, rape and humiliation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Although David does not like it, is afraid to act and help Meg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When Meg tries to ask for help, she is burned, called dirty slut</a:t>
            </a:r>
          </a:p>
          <a:p>
            <a:endParaRPr lang="en-US" sz="1600" dirty="0"/>
          </a:p>
        </p:txBody>
      </p:sp>
    </p:spTree>
    <p:extLst>
      <p:ext uri="{BB962C8B-B14F-4D97-AF65-F5344CB8AC3E}">
        <p14:creationId xmlns:p14="http://schemas.microsoft.com/office/powerpoint/2010/main" val="137255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1B3C3-63B5-4490-8BF0-F2F8A4CA3141}"/>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Why Children are Abused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5F84D08-6ECC-421D-9465-03975C3020B3}"/>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Involvement in alcohol and 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Untreated mental ailment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2016</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Violence at home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support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&amp; Humphreys, 2018</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paternal skills</a:t>
            </a:r>
          </a:p>
          <a:p>
            <a:endParaRPr lang="en-US" sz="1600" dirty="0"/>
          </a:p>
        </p:txBody>
      </p:sp>
      <p:pic>
        <p:nvPicPr>
          <p:cNvPr id="4" name="Picture 3"/>
          <p:cNvPicPr>
            <a:picLocks noChangeAspect="1"/>
          </p:cNvPicPr>
          <p:nvPr/>
        </p:nvPicPr>
        <p:blipFill>
          <a:blip r:embed="rId3"/>
          <a:stretch>
            <a:fillRect/>
          </a:stretch>
        </p:blipFill>
        <p:spPr>
          <a:xfrm>
            <a:off x="5968538" y="2177240"/>
            <a:ext cx="6223462" cy="4680759"/>
          </a:xfrm>
          <a:prstGeom prst="rect">
            <a:avLst/>
          </a:prstGeom>
        </p:spPr>
      </p:pic>
    </p:spTree>
    <p:extLst>
      <p:ext uri="{BB962C8B-B14F-4D97-AF65-F5344CB8AC3E}">
        <p14:creationId xmlns:p14="http://schemas.microsoft.com/office/powerpoint/2010/main" val="2683235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DC095A-02E7-4E98-B950-2E4962A343B6}"/>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Other Topics the Film Addresses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3A1B6F7-393C-4CAA-84A5-56DAF2B4F34B}"/>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Murder</a:t>
            </a:r>
          </a:p>
          <a:p>
            <a:endParaRPr lang="en-US" sz="1600" dirty="0"/>
          </a:p>
        </p:txBody>
      </p:sp>
    </p:spTree>
    <p:extLst>
      <p:ext uri="{BB962C8B-B14F-4D97-AF65-F5344CB8AC3E}">
        <p14:creationId xmlns:p14="http://schemas.microsoft.com/office/powerpoint/2010/main" val="342093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010A-F045-4A1E-96B3-15CEAF763509}"/>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Message Passed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BAEB49B-B0F3-4D82-9A45-9A1D514F1051}"/>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can cause increased suffering and also death to children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Many families suffer due to abusive behaviors caused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Identify appropriate age for children to understand the use of drugs such as alcohol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Avoid denial and speaking up</a:t>
            </a:r>
          </a:p>
          <a:p>
            <a:endParaRPr lang="en-US" sz="1600" dirty="0"/>
          </a:p>
        </p:txBody>
      </p:sp>
    </p:spTree>
    <p:extLst>
      <p:ext uri="{BB962C8B-B14F-4D97-AF65-F5344CB8AC3E}">
        <p14:creationId xmlns:p14="http://schemas.microsoft.com/office/powerpoint/2010/main" val="257395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1A226-BA3E-476C-A974-DA089AF44C9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C41430F-78C8-4DA0-8E7F-6BC7E02EEBF7}"/>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has caused increased suffering to children and families in general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Children are abused in different ways including sexual, physical, neglect and emotionally</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girl next door” film has expressed how families suffer from child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Torture, humiliation and rape can cause death to a child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 lack of support can lead to child abuse</a:t>
            </a:r>
          </a:p>
          <a:p>
            <a:endParaRPr lang="en-US" sz="1600" dirty="0"/>
          </a:p>
        </p:txBody>
      </p:sp>
    </p:spTree>
    <p:extLst>
      <p:ext uri="{BB962C8B-B14F-4D97-AF65-F5344CB8AC3E}">
        <p14:creationId xmlns:p14="http://schemas.microsoft.com/office/powerpoint/2010/main" val="2214007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372097-07B8-4327-AE5F-D8900A60A3DF}"/>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B598F04-3FFF-4F4D-A3B2-97A7CB282878}"/>
              </a:ext>
            </a:extLst>
          </p:cNvPr>
          <p:cNvSpPr>
            <a:spLocks noGrp="1"/>
          </p:cNvSpPr>
          <p:nvPr>
            <p:ph idx="1"/>
          </p:nvPr>
        </p:nvSpPr>
        <p:spPr/>
        <p:txBody>
          <a:bodyPr>
            <a:noAutofit/>
          </a:bodyPr>
          <a:lstStyle/>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C. (2015). The Girl Next Door 2007. </a:t>
            </a:r>
            <a:r>
              <a:rPr lang="en-US" sz="16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https://www.youtube.com/watch?v=KVTC9MASjqk&amp;has_verified=1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C. W., &amp; Committee on Child Abuse and Neglect. (2015). The evaluation of suspected child physical 	abuse.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Pediatrics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e1337-e1354.</a:t>
            </a:r>
          </a:p>
          <a:p>
            <a:pPr marL="0" marR="0" indent="0">
              <a:lnSpc>
                <a:spcPct val="200000"/>
              </a:lnSpc>
              <a:spcBef>
                <a:spcPts val="0"/>
              </a:spcBef>
              <a:spcAft>
                <a:spcPts val="800"/>
              </a:spcAft>
              <a:buNone/>
            </a:pP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Fotosearch.com. https:www.fotosearch.com/CSP991/k11954252/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C. B. (2016). Paradise lost: the neurobiological and clinical consequences of child abuse and 	neglect.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Neuron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89</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892-909.</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B. A. (2017). This issue: child abuse &amp; victimization.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Psychiatric Annals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374-378.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C. H., &amp; Humphreys, K. L. (2018). Child abuse and neglect.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the American Academy of Child &amp; 	Adolescent Psychiatry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57</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(9), 637-644.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905172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85</TotalTime>
  <Words>1981</Words>
  <Application>Microsoft Office PowerPoint</Application>
  <PresentationFormat>Widescreen</PresentationFormat>
  <Paragraphs>86</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Corbel</vt:lpstr>
      <vt:lpstr>Times New Roman</vt:lpstr>
      <vt:lpstr>Parallax</vt:lpstr>
      <vt:lpstr>Child Abuse</vt:lpstr>
      <vt:lpstr>Introduction </vt:lpstr>
      <vt:lpstr>How Children are Abused </vt:lpstr>
      <vt:lpstr>Realizing the Signs of Abuse in A Child  </vt:lpstr>
      <vt:lpstr>Description of “The Girl Next Door” Film </vt:lpstr>
      <vt:lpstr>Description of Child Abuse in the Film </vt:lpstr>
      <vt:lpstr>Description of Child Abuse in the Film (Continuation)</vt:lpstr>
      <vt:lpstr>Why Children are Abused </vt:lpstr>
      <vt:lpstr>Other Topics the Film Addresses </vt:lpstr>
      <vt:lpstr>Message Passed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Abuse</dc:title>
  <dc:creator>Robert Mwaura</dc:creator>
  <cp:lastModifiedBy>LAPTOP</cp:lastModifiedBy>
  <cp:revision>12</cp:revision>
  <dcterms:created xsi:type="dcterms:W3CDTF">2020-08-12T13:38:14Z</dcterms:created>
  <dcterms:modified xsi:type="dcterms:W3CDTF">2020-08-12T21:09:58Z</dcterms:modified>
</cp:coreProperties>
</file>